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620223" y="893763"/>
            <a:ext cx="418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VEGFR-3/FLT-4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669549" y="4869160"/>
            <a:ext cx="779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000" dirty="0"/>
              <a:t>Immunofluorescence staining of human </a:t>
            </a:r>
            <a:r>
              <a:rPr lang="en-US" sz="1000" dirty="0" smtClean="0"/>
              <a:t>VEGFR-3/FLT-4 (red) </a:t>
            </a:r>
            <a:r>
              <a:rPr lang="en-US" sz="1000" dirty="0"/>
              <a:t>in immortalized lymphatic endothelial cells (LEC-</a:t>
            </a:r>
            <a:r>
              <a:rPr lang="en-US" sz="1000" dirty="0" err="1"/>
              <a:t>Tert</a:t>
            </a:r>
            <a:r>
              <a:rPr lang="en-US" sz="1000" dirty="0" smtClean="0"/>
              <a:t>). Left panel negative control with secondary antibody only; right panel with specific antibody against human FLT-4 [#102-PA22].</a:t>
            </a:r>
            <a:endParaRPr lang="en-US" sz="1000" dirty="0"/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The </a:t>
            </a:r>
            <a:r>
              <a:rPr lang="de-DE" sz="800" dirty="0" err="1" smtClean="0">
                <a:cs typeface="Arial" charset="0"/>
              </a:rPr>
              <a:t>experiment</a:t>
            </a:r>
            <a:r>
              <a:rPr lang="de-DE" sz="800" dirty="0" smtClean="0">
                <a:cs typeface="Arial" charset="0"/>
              </a:rPr>
              <a:t> was </a:t>
            </a:r>
            <a:r>
              <a:rPr lang="de-DE" sz="800" dirty="0" err="1" smtClean="0">
                <a:cs typeface="Arial" charset="0"/>
              </a:rPr>
              <a:t>performed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by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the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research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group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of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smtClean="0">
                <a:cs typeface="Arial" charset="0"/>
              </a:rPr>
              <a:t>Dr. Wolfgang </a:t>
            </a:r>
            <a:r>
              <a:rPr lang="de-DE" sz="800" dirty="0" err="1">
                <a:cs typeface="Arial" charset="0"/>
              </a:rPr>
              <a:t>Holnthoner</a:t>
            </a:r>
            <a:r>
              <a:rPr lang="de-DE" sz="800" dirty="0">
                <a:cs typeface="Arial" charset="0"/>
              </a:rPr>
              <a:t>, </a:t>
            </a:r>
            <a:r>
              <a:rPr lang="de-DE" sz="800" dirty="0" smtClean="0">
                <a:cs typeface="Arial" charset="0"/>
              </a:rPr>
              <a:t>Ludwig </a:t>
            </a:r>
            <a:r>
              <a:rPr lang="de-DE" sz="800" dirty="0">
                <a:cs typeface="Arial" charset="0"/>
              </a:rPr>
              <a:t>Boltzmann Institute </a:t>
            </a:r>
            <a:r>
              <a:rPr lang="de-DE" sz="800" dirty="0" err="1">
                <a:cs typeface="Arial" charset="0"/>
              </a:rPr>
              <a:t>for</a:t>
            </a:r>
            <a:r>
              <a:rPr lang="de-DE" sz="800" dirty="0">
                <a:cs typeface="Arial" charset="0"/>
              </a:rPr>
              <a:t> Experimental </a:t>
            </a:r>
            <a:r>
              <a:rPr lang="de-DE" sz="800" dirty="0" err="1">
                <a:cs typeface="Arial" charset="0"/>
              </a:rPr>
              <a:t>and</a:t>
            </a:r>
            <a:r>
              <a:rPr lang="de-DE" sz="800" dirty="0">
                <a:cs typeface="Arial" charset="0"/>
              </a:rPr>
              <a:t> Clinical </a:t>
            </a:r>
            <a:r>
              <a:rPr lang="de-DE" sz="800" dirty="0" err="1" smtClean="0">
                <a:cs typeface="Arial" charset="0"/>
              </a:rPr>
              <a:t>Traumatology</a:t>
            </a:r>
            <a:r>
              <a:rPr lang="de-DE" sz="800" dirty="0" smtClean="0">
                <a:cs typeface="Arial" charset="0"/>
              </a:rPr>
              <a:t>, Austrian </a:t>
            </a:r>
            <a:r>
              <a:rPr lang="de-DE" sz="800" dirty="0">
                <a:cs typeface="Arial" charset="0"/>
              </a:rPr>
              <a:t>Cluster </a:t>
            </a:r>
            <a:r>
              <a:rPr lang="de-DE" sz="800" dirty="0" err="1">
                <a:cs typeface="Arial" charset="0"/>
              </a:rPr>
              <a:t>for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Tissue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smtClean="0">
                <a:cs typeface="Arial" charset="0"/>
              </a:rPr>
              <a:t>Regeneration, </a:t>
            </a:r>
            <a:r>
              <a:rPr lang="de-DE" sz="800" dirty="0" err="1" smtClean="0">
                <a:cs typeface="Arial" charset="0"/>
              </a:rPr>
              <a:t>Donaueschingenstrasse</a:t>
            </a:r>
            <a:r>
              <a:rPr lang="de-DE" sz="800" dirty="0" smtClean="0">
                <a:cs typeface="Arial" charset="0"/>
              </a:rPr>
              <a:t> 13, A-1200 </a:t>
            </a:r>
            <a:r>
              <a:rPr lang="de-DE" sz="800" dirty="0">
                <a:cs typeface="Arial" charset="0"/>
              </a:rPr>
              <a:t>Vienna, </a:t>
            </a:r>
            <a:r>
              <a:rPr lang="de-DE" sz="800" dirty="0" smtClean="0">
                <a:cs typeface="Arial" charset="0"/>
              </a:rPr>
              <a:t>Austria</a:t>
            </a:r>
            <a:endParaRPr lang="de-DE" sz="8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3675181" cy="274582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84" y="1718583"/>
            <a:ext cx="3675181" cy="2745825"/>
          </a:xfrm>
          <a:prstGeom prst="rect">
            <a:avLst/>
          </a:prstGeom>
        </p:spPr>
      </p:pic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46</cp:revision>
  <dcterms:created xsi:type="dcterms:W3CDTF">2010-12-17T07:34:39Z</dcterms:created>
  <dcterms:modified xsi:type="dcterms:W3CDTF">2015-03-24T12:17:16Z</dcterms:modified>
</cp:coreProperties>
</file>